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3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8458-CB5B-4F25-92E6-9CA564BE939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15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" y="0"/>
            <a:ext cx="5686425" cy="3981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638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1389388" y="187115"/>
            <a:ext cx="9728176" cy="6483770"/>
            <a:chOff x="1389388" y="187115"/>
            <a:chExt cx="9728176" cy="64837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2" y="187115"/>
              <a:ext cx="9725652" cy="648376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52" y="187115"/>
              <a:ext cx="9725650" cy="6483769"/>
            </a:xfrm>
            <a:custGeom>
              <a:avLst/>
              <a:gdLst>
                <a:gd name="connsiteX0" fmla="*/ 2056129 w 5312407"/>
                <a:gd name="connsiteY0" fmla="*/ 1406313 h 3541606"/>
                <a:gd name="connsiteX1" fmla="*/ 2056129 w 5312407"/>
                <a:gd name="connsiteY1" fmla="*/ 2401993 h 3541606"/>
                <a:gd name="connsiteX2" fmla="*/ 2741929 w 5312407"/>
                <a:gd name="connsiteY2" fmla="*/ 2401993 h 3541606"/>
                <a:gd name="connsiteX3" fmla="*/ 2741929 w 5312407"/>
                <a:gd name="connsiteY3" fmla="*/ 1406313 h 3541606"/>
                <a:gd name="connsiteX4" fmla="*/ 707390 w 5312407"/>
                <a:gd name="connsiteY4" fmla="*/ 723053 h 3541606"/>
                <a:gd name="connsiteX5" fmla="*/ 707390 w 5312407"/>
                <a:gd name="connsiteY5" fmla="*/ 1251373 h 3541606"/>
                <a:gd name="connsiteX6" fmla="*/ 1400809 w 5312407"/>
                <a:gd name="connsiteY6" fmla="*/ 1251373 h 3541606"/>
                <a:gd name="connsiteX7" fmla="*/ 1400809 w 5312407"/>
                <a:gd name="connsiteY7" fmla="*/ 723053 h 3541606"/>
                <a:gd name="connsiteX8" fmla="*/ 2112319 w 5312407"/>
                <a:gd name="connsiteY8" fmla="*/ 105833 h 3541606"/>
                <a:gd name="connsiteX9" fmla="*/ 2112319 w 5312407"/>
                <a:gd name="connsiteY9" fmla="*/ 608754 h 3541606"/>
                <a:gd name="connsiteX10" fmla="*/ 2261869 w 5312407"/>
                <a:gd name="connsiteY10" fmla="*/ 608754 h 3541606"/>
                <a:gd name="connsiteX11" fmla="*/ 2261869 w 5312407"/>
                <a:gd name="connsiteY11" fmla="*/ 754381 h 3541606"/>
                <a:gd name="connsiteX12" fmla="*/ 2825750 w 5312407"/>
                <a:gd name="connsiteY12" fmla="*/ 754381 h 3541606"/>
                <a:gd name="connsiteX13" fmla="*/ 2825750 w 5312407"/>
                <a:gd name="connsiteY13" fmla="*/ 608754 h 3541606"/>
                <a:gd name="connsiteX14" fmla="*/ 2979732 w 5312407"/>
                <a:gd name="connsiteY14" fmla="*/ 608754 h 3541606"/>
                <a:gd name="connsiteX15" fmla="*/ 2979732 w 5312407"/>
                <a:gd name="connsiteY15" fmla="*/ 105833 h 3541606"/>
                <a:gd name="connsiteX16" fmla="*/ 0 w 5312407"/>
                <a:gd name="connsiteY16" fmla="*/ 0 h 3541606"/>
                <a:gd name="connsiteX17" fmla="*/ 5312407 w 5312407"/>
                <a:gd name="connsiteY17" fmla="*/ 0 h 3541606"/>
                <a:gd name="connsiteX18" fmla="*/ 5312407 w 5312407"/>
                <a:gd name="connsiteY18" fmla="*/ 723053 h 3541606"/>
                <a:gd name="connsiteX19" fmla="*/ 4558656 w 5312407"/>
                <a:gd name="connsiteY19" fmla="*/ 723053 h 3541606"/>
                <a:gd name="connsiteX20" fmla="*/ 4558656 w 5312407"/>
                <a:gd name="connsiteY20" fmla="*/ 1614593 h 3541606"/>
                <a:gd name="connsiteX21" fmla="*/ 5312407 w 5312407"/>
                <a:gd name="connsiteY21" fmla="*/ 1614593 h 3541606"/>
                <a:gd name="connsiteX22" fmla="*/ 5312407 w 5312407"/>
                <a:gd name="connsiteY22" fmla="*/ 2308013 h 3541606"/>
                <a:gd name="connsiteX23" fmla="*/ 4486908 w 5312407"/>
                <a:gd name="connsiteY23" fmla="*/ 2308013 h 3541606"/>
                <a:gd name="connsiteX24" fmla="*/ 4425950 w 5312407"/>
                <a:gd name="connsiteY24" fmla="*/ 2308013 h 3541606"/>
                <a:gd name="connsiteX25" fmla="*/ 3619495 w 5312407"/>
                <a:gd name="connsiteY25" fmla="*/ 2308013 h 3541606"/>
                <a:gd name="connsiteX26" fmla="*/ 3619495 w 5312407"/>
                <a:gd name="connsiteY26" fmla="*/ 2788073 h 3541606"/>
                <a:gd name="connsiteX27" fmla="*/ 3855715 w 5312407"/>
                <a:gd name="connsiteY27" fmla="*/ 2788073 h 3541606"/>
                <a:gd name="connsiteX28" fmla="*/ 3855715 w 5312407"/>
                <a:gd name="connsiteY28" fmla="*/ 2924809 h 3541606"/>
                <a:gd name="connsiteX29" fmla="*/ 4425950 w 5312407"/>
                <a:gd name="connsiteY29" fmla="*/ 2924809 h 3541606"/>
                <a:gd name="connsiteX30" fmla="*/ 4425950 w 5312407"/>
                <a:gd name="connsiteY30" fmla="*/ 3468793 h 3541606"/>
                <a:gd name="connsiteX31" fmla="*/ 5312407 w 5312407"/>
                <a:gd name="connsiteY31" fmla="*/ 3468793 h 3541606"/>
                <a:gd name="connsiteX32" fmla="*/ 5312407 w 5312407"/>
                <a:gd name="connsiteY32" fmla="*/ 3541606 h 3541606"/>
                <a:gd name="connsiteX33" fmla="*/ 0 w 5312407"/>
                <a:gd name="connsiteY33" fmla="*/ 3541606 h 3541606"/>
                <a:gd name="connsiteX34" fmla="*/ 0 w 5312407"/>
                <a:gd name="connsiteY34" fmla="*/ 3468793 h 3541606"/>
                <a:gd name="connsiteX35" fmla="*/ 693417 w 5312407"/>
                <a:gd name="connsiteY35" fmla="*/ 3468793 h 3541606"/>
                <a:gd name="connsiteX36" fmla="*/ 693417 w 5312407"/>
                <a:gd name="connsiteY36" fmla="*/ 2940473 h 3541606"/>
                <a:gd name="connsiteX37" fmla="*/ 0 w 5312407"/>
                <a:gd name="connsiteY37" fmla="*/ 2940473 h 35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12407" h="3541606">
                  <a:moveTo>
                    <a:pt x="2056129" y="1406313"/>
                  </a:moveTo>
                  <a:lnTo>
                    <a:pt x="2056129" y="2401993"/>
                  </a:lnTo>
                  <a:lnTo>
                    <a:pt x="2741929" y="2401993"/>
                  </a:lnTo>
                  <a:lnTo>
                    <a:pt x="2741929" y="1406313"/>
                  </a:lnTo>
                  <a:close/>
                  <a:moveTo>
                    <a:pt x="707390" y="723053"/>
                  </a:moveTo>
                  <a:lnTo>
                    <a:pt x="707390" y="1251373"/>
                  </a:lnTo>
                  <a:lnTo>
                    <a:pt x="1400809" y="1251373"/>
                  </a:lnTo>
                  <a:lnTo>
                    <a:pt x="1400809" y="723053"/>
                  </a:lnTo>
                  <a:close/>
                  <a:moveTo>
                    <a:pt x="2112319" y="105833"/>
                  </a:moveTo>
                  <a:lnTo>
                    <a:pt x="2112319" y="608754"/>
                  </a:lnTo>
                  <a:lnTo>
                    <a:pt x="2261869" y="608754"/>
                  </a:lnTo>
                  <a:lnTo>
                    <a:pt x="2261869" y="754381"/>
                  </a:lnTo>
                  <a:lnTo>
                    <a:pt x="2825750" y="754381"/>
                  </a:lnTo>
                  <a:lnTo>
                    <a:pt x="2825750" y="608754"/>
                  </a:lnTo>
                  <a:lnTo>
                    <a:pt x="2979732" y="608754"/>
                  </a:lnTo>
                  <a:lnTo>
                    <a:pt x="2979732" y="105833"/>
                  </a:lnTo>
                  <a:close/>
                  <a:moveTo>
                    <a:pt x="0" y="0"/>
                  </a:moveTo>
                  <a:lnTo>
                    <a:pt x="5312407" y="0"/>
                  </a:lnTo>
                  <a:lnTo>
                    <a:pt x="5312407" y="723053"/>
                  </a:lnTo>
                  <a:lnTo>
                    <a:pt x="4558656" y="723053"/>
                  </a:lnTo>
                  <a:lnTo>
                    <a:pt x="4558656" y="1614593"/>
                  </a:lnTo>
                  <a:lnTo>
                    <a:pt x="5312407" y="1614593"/>
                  </a:lnTo>
                  <a:lnTo>
                    <a:pt x="5312407" y="2308013"/>
                  </a:lnTo>
                  <a:lnTo>
                    <a:pt x="4486908" y="2308013"/>
                  </a:lnTo>
                  <a:lnTo>
                    <a:pt x="4425950" y="2308013"/>
                  </a:lnTo>
                  <a:lnTo>
                    <a:pt x="3619495" y="2308013"/>
                  </a:lnTo>
                  <a:lnTo>
                    <a:pt x="3619495" y="2788073"/>
                  </a:lnTo>
                  <a:lnTo>
                    <a:pt x="3855715" y="2788073"/>
                  </a:lnTo>
                  <a:lnTo>
                    <a:pt x="3855715" y="2924809"/>
                  </a:lnTo>
                  <a:lnTo>
                    <a:pt x="4425950" y="2924809"/>
                  </a:lnTo>
                  <a:lnTo>
                    <a:pt x="4425950" y="3468793"/>
                  </a:lnTo>
                  <a:lnTo>
                    <a:pt x="5312407" y="3468793"/>
                  </a:lnTo>
                  <a:lnTo>
                    <a:pt x="5312407" y="3541606"/>
                  </a:lnTo>
                  <a:lnTo>
                    <a:pt x="0" y="3541606"/>
                  </a:lnTo>
                  <a:lnTo>
                    <a:pt x="0" y="3468793"/>
                  </a:lnTo>
                  <a:lnTo>
                    <a:pt x="693417" y="3468793"/>
                  </a:lnTo>
                  <a:lnTo>
                    <a:pt x="693417" y="2940473"/>
                  </a:lnTo>
                  <a:lnTo>
                    <a:pt x="0" y="2940473"/>
                  </a:lnTo>
                  <a:close/>
                </a:path>
              </a:pathLst>
            </a:cu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49" y="187117"/>
              <a:ext cx="9725648" cy="6483765"/>
            </a:xfrm>
            <a:custGeom>
              <a:avLst/>
              <a:gdLst>
                <a:gd name="connsiteX0" fmla="*/ 0 w 9872977"/>
                <a:gd name="connsiteY0" fmla="*/ 4580466 h 6581985"/>
                <a:gd name="connsiteX1" fmla="*/ 2152649 w 9872977"/>
                <a:gd name="connsiteY1" fmla="*/ 4580466 h 6581985"/>
                <a:gd name="connsiteX2" fmla="*/ 2152649 w 9872977"/>
                <a:gd name="connsiteY2" fmla="*/ 5419512 h 6581985"/>
                <a:gd name="connsiteX3" fmla="*/ 0 w 9872977"/>
                <a:gd name="connsiteY3" fmla="*/ 5419512 h 6581985"/>
                <a:gd name="connsiteX4" fmla="*/ 2691131 w 9872977"/>
                <a:gd name="connsiteY4" fmla="*/ 136314 h 6581985"/>
                <a:gd name="connsiteX5" fmla="*/ 2691131 w 9872977"/>
                <a:gd name="connsiteY5" fmla="*/ 1213274 h 6581985"/>
                <a:gd name="connsiteX6" fmla="*/ 2651761 w 9872977"/>
                <a:gd name="connsiteY6" fmla="*/ 1213274 h 6581985"/>
                <a:gd name="connsiteX7" fmla="*/ 2651761 w 9872977"/>
                <a:gd name="connsiteY7" fmla="*/ 1370754 h 6581985"/>
                <a:gd name="connsiteX8" fmla="*/ 1320479 w 9872977"/>
                <a:gd name="connsiteY8" fmla="*/ 1370754 h 6581985"/>
                <a:gd name="connsiteX9" fmla="*/ 1320479 w 9872977"/>
                <a:gd name="connsiteY9" fmla="*/ 2427394 h 6581985"/>
                <a:gd name="connsiteX10" fmla="*/ 1339850 w 9872977"/>
                <a:gd name="connsiteY10" fmla="*/ 2427394 h 6581985"/>
                <a:gd name="connsiteX11" fmla="*/ 1339850 w 9872977"/>
                <a:gd name="connsiteY11" fmla="*/ 3397672 h 6581985"/>
                <a:gd name="connsiteX12" fmla="*/ 2426970 w 9872977"/>
                <a:gd name="connsiteY12" fmla="*/ 3397672 h 6581985"/>
                <a:gd name="connsiteX13" fmla="*/ 2426970 w 9872977"/>
                <a:gd name="connsiteY13" fmla="*/ 2427394 h 6581985"/>
                <a:gd name="connsiteX14" fmla="*/ 2651761 w 9872977"/>
                <a:gd name="connsiteY14" fmla="*/ 2427394 h 6581985"/>
                <a:gd name="connsiteX15" fmla="*/ 2651761 w 9872977"/>
                <a:gd name="connsiteY15" fmla="*/ 2584874 h 6581985"/>
                <a:gd name="connsiteX16" fmla="*/ 3564887 w 9872977"/>
                <a:gd name="connsiteY16" fmla="*/ 2584874 h 6581985"/>
                <a:gd name="connsiteX17" fmla="*/ 3564887 w 9872977"/>
                <a:gd name="connsiteY17" fmla="*/ 2777915 h 6581985"/>
                <a:gd name="connsiteX18" fmla="*/ 3879847 w 9872977"/>
                <a:gd name="connsiteY18" fmla="*/ 2777915 h 6581985"/>
                <a:gd name="connsiteX19" fmla="*/ 3879847 w 9872977"/>
                <a:gd name="connsiteY19" fmla="*/ 2584874 h 6581985"/>
                <a:gd name="connsiteX20" fmla="*/ 3886197 w 9872977"/>
                <a:gd name="connsiteY20" fmla="*/ 2584874 h 6581985"/>
                <a:gd name="connsiteX21" fmla="*/ 3886197 w 9872977"/>
                <a:gd name="connsiteY21" fmla="*/ 4505112 h 6581985"/>
                <a:gd name="connsiteX22" fmla="*/ 4875208 w 9872977"/>
                <a:gd name="connsiteY22" fmla="*/ 4505112 h 6581985"/>
                <a:gd name="connsiteX23" fmla="*/ 4875208 w 9872977"/>
                <a:gd name="connsiteY23" fmla="*/ 4555912 h 6581985"/>
                <a:gd name="connsiteX24" fmla="*/ 5462900 w 9872977"/>
                <a:gd name="connsiteY24" fmla="*/ 4555912 h 6581985"/>
                <a:gd name="connsiteX25" fmla="*/ 5462900 w 9872977"/>
                <a:gd name="connsiteY25" fmla="*/ 5673512 h 6581985"/>
                <a:gd name="connsiteX26" fmla="*/ 5916291 w 9872977"/>
                <a:gd name="connsiteY26" fmla="*/ 5673512 h 6581985"/>
                <a:gd name="connsiteX27" fmla="*/ 5916291 w 9872977"/>
                <a:gd name="connsiteY27" fmla="*/ 5917352 h 6581985"/>
                <a:gd name="connsiteX28" fmla="*/ 6169021 w 9872977"/>
                <a:gd name="connsiteY28" fmla="*/ 5917352 h 6581985"/>
                <a:gd name="connsiteX29" fmla="*/ 6169021 w 9872977"/>
                <a:gd name="connsiteY29" fmla="*/ 6521025 h 6581985"/>
                <a:gd name="connsiteX30" fmla="*/ 8197846 w 9872977"/>
                <a:gd name="connsiteY30" fmla="*/ 6521025 h 6581985"/>
                <a:gd name="connsiteX31" fmla="*/ 8197846 w 9872977"/>
                <a:gd name="connsiteY31" fmla="*/ 4921672 h 6581985"/>
                <a:gd name="connsiteX32" fmla="*/ 8268967 w 9872977"/>
                <a:gd name="connsiteY32" fmla="*/ 4921672 h 6581985"/>
                <a:gd name="connsiteX33" fmla="*/ 8268967 w 9872977"/>
                <a:gd name="connsiteY33" fmla="*/ 4317999 h 6581985"/>
                <a:gd name="connsiteX34" fmla="*/ 6885301 w 9872977"/>
                <a:gd name="connsiteY34" fmla="*/ 4317999 h 6581985"/>
                <a:gd name="connsiteX35" fmla="*/ 6885301 w 9872977"/>
                <a:gd name="connsiteY35" fmla="*/ 3316392 h 6581985"/>
                <a:gd name="connsiteX36" fmla="*/ 5118097 w 9872977"/>
                <a:gd name="connsiteY36" fmla="*/ 3316392 h 6581985"/>
                <a:gd name="connsiteX37" fmla="*/ 5118097 w 9872977"/>
                <a:gd name="connsiteY37" fmla="*/ 2584873 h 6581985"/>
                <a:gd name="connsiteX38" fmla="*/ 4204967 w 9872977"/>
                <a:gd name="connsiteY38" fmla="*/ 2584873 h 6581985"/>
                <a:gd name="connsiteX39" fmla="*/ 4204967 w 9872977"/>
                <a:gd name="connsiteY39" fmla="*/ 1426634 h 6581985"/>
                <a:gd name="connsiteX40" fmla="*/ 5454647 w 9872977"/>
                <a:gd name="connsiteY40" fmla="*/ 1426634 h 6581985"/>
                <a:gd name="connsiteX41" fmla="*/ 5454647 w 9872977"/>
                <a:gd name="connsiteY41" fmla="*/ 136314 h 6581985"/>
                <a:gd name="connsiteX42" fmla="*/ 1106171 w 9872977"/>
                <a:gd name="connsiteY42" fmla="*/ 0 h 6581985"/>
                <a:gd name="connsiteX43" fmla="*/ 9872977 w 9872977"/>
                <a:gd name="connsiteY43" fmla="*/ 0 h 6581985"/>
                <a:gd name="connsiteX44" fmla="*/ 9872977 w 9872977"/>
                <a:gd name="connsiteY44" fmla="*/ 70272 h 6581985"/>
                <a:gd name="connsiteX45" fmla="*/ 6856727 w 9872977"/>
                <a:gd name="connsiteY45" fmla="*/ 70272 h 6581985"/>
                <a:gd name="connsiteX46" fmla="*/ 6856727 w 9872977"/>
                <a:gd name="connsiteY46" fmla="*/ 1213272 h 6581985"/>
                <a:gd name="connsiteX47" fmla="*/ 5548941 w 9872977"/>
                <a:gd name="connsiteY47" fmla="*/ 1213272 h 6581985"/>
                <a:gd name="connsiteX48" fmla="*/ 5548941 w 9872977"/>
                <a:gd name="connsiteY48" fmla="*/ 2275838 h 6581985"/>
                <a:gd name="connsiteX49" fmla="*/ 7000394 w 9872977"/>
                <a:gd name="connsiteY49" fmla="*/ 2275838 h 6581985"/>
                <a:gd name="connsiteX50" fmla="*/ 7000394 w 9872977"/>
                <a:gd name="connsiteY50" fmla="*/ 3154679 h 6581985"/>
                <a:gd name="connsiteX51" fmla="*/ 7700007 w 9872977"/>
                <a:gd name="connsiteY51" fmla="*/ 3154679 h 6581985"/>
                <a:gd name="connsiteX52" fmla="*/ 7700007 w 9872977"/>
                <a:gd name="connsiteY52" fmla="*/ 4220633 h 6581985"/>
                <a:gd name="connsiteX53" fmla="*/ 9721847 w 9872977"/>
                <a:gd name="connsiteY53" fmla="*/ 4220633 h 6581985"/>
                <a:gd name="connsiteX54" fmla="*/ 9721847 w 9872977"/>
                <a:gd name="connsiteY54" fmla="*/ 3143673 h 6581985"/>
                <a:gd name="connsiteX55" fmla="*/ 9630407 w 9872977"/>
                <a:gd name="connsiteY55" fmla="*/ 3143673 h 6581985"/>
                <a:gd name="connsiteX56" fmla="*/ 9630407 w 9872977"/>
                <a:gd name="connsiteY56" fmla="*/ 2137832 h 6581985"/>
                <a:gd name="connsiteX57" fmla="*/ 9872977 w 9872977"/>
                <a:gd name="connsiteY57" fmla="*/ 2137832 h 6581985"/>
                <a:gd name="connsiteX58" fmla="*/ 9872977 w 9872977"/>
                <a:gd name="connsiteY58" fmla="*/ 6581985 h 6581985"/>
                <a:gd name="connsiteX59" fmla="*/ 0 w 9872977"/>
                <a:gd name="connsiteY59" fmla="*/ 6581985 h 6581985"/>
                <a:gd name="connsiteX60" fmla="*/ 0 w 9872977"/>
                <a:gd name="connsiteY60" fmla="*/ 6521025 h 6581985"/>
                <a:gd name="connsiteX61" fmla="*/ 3575047 w 9872977"/>
                <a:gd name="connsiteY61" fmla="*/ 6521025 h 6581985"/>
                <a:gd name="connsiteX62" fmla="*/ 3575047 w 9872977"/>
                <a:gd name="connsiteY62" fmla="*/ 5541432 h 6581985"/>
                <a:gd name="connsiteX63" fmla="*/ 4028438 w 9872977"/>
                <a:gd name="connsiteY63" fmla="*/ 5541432 h 6581985"/>
                <a:gd name="connsiteX64" fmla="*/ 4028438 w 9872977"/>
                <a:gd name="connsiteY64" fmla="*/ 4515272 h 6581985"/>
                <a:gd name="connsiteX65" fmla="*/ 2482218 w 9872977"/>
                <a:gd name="connsiteY65" fmla="*/ 4515272 h 6581985"/>
                <a:gd name="connsiteX66" fmla="*/ 2482218 w 9872977"/>
                <a:gd name="connsiteY66" fmla="*/ 3631352 h 6581985"/>
                <a:gd name="connsiteX67" fmla="*/ 0 w 9872977"/>
                <a:gd name="connsiteY67" fmla="*/ 3631352 h 6581985"/>
                <a:gd name="connsiteX68" fmla="*/ 0 w 9872977"/>
                <a:gd name="connsiteY68" fmla="*/ 1213274 h 6581985"/>
                <a:gd name="connsiteX69" fmla="*/ 1106171 w 9872977"/>
                <a:gd name="connsiteY69" fmla="*/ 1213274 h 65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9872977" h="6581985">
                  <a:moveTo>
                    <a:pt x="0" y="4580466"/>
                  </a:moveTo>
                  <a:lnTo>
                    <a:pt x="2152649" y="4580466"/>
                  </a:lnTo>
                  <a:lnTo>
                    <a:pt x="2152649" y="5419512"/>
                  </a:lnTo>
                  <a:lnTo>
                    <a:pt x="0" y="5419512"/>
                  </a:lnTo>
                  <a:close/>
                  <a:moveTo>
                    <a:pt x="2691131" y="136314"/>
                  </a:moveTo>
                  <a:lnTo>
                    <a:pt x="2691131" y="1213274"/>
                  </a:lnTo>
                  <a:lnTo>
                    <a:pt x="2651761" y="1213274"/>
                  </a:lnTo>
                  <a:lnTo>
                    <a:pt x="2651761" y="1370754"/>
                  </a:lnTo>
                  <a:lnTo>
                    <a:pt x="1320479" y="1370754"/>
                  </a:lnTo>
                  <a:lnTo>
                    <a:pt x="1320479" y="2427394"/>
                  </a:lnTo>
                  <a:lnTo>
                    <a:pt x="1339850" y="2427394"/>
                  </a:lnTo>
                  <a:lnTo>
                    <a:pt x="1339850" y="3397672"/>
                  </a:lnTo>
                  <a:lnTo>
                    <a:pt x="2426970" y="3397672"/>
                  </a:lnTo>
                  <a:lnTo>
                    <a:pt x="2426970" y="2427394"/>
                  </a:lnTo>
                  <a:lnTo>
                    <a:pt x="2651761" y="2427394"/>
                  </a:lnTo>
                  <a:lnTo>
                    <a:pt x="2651761" y="2584874"/>
                  </a:lnTo>
                  <a:lnTo>
                    <a:pt x="3564887" y="2584874"/>
                  </a:lnTo>
                  <a:lnTo>
                    <a:pt x="3564887" y="2777915"/>
                  </a:lnTo>
                  <a:lnTo>
                    <a:pt x="3879847" y="2777915"/>
                  </a:lnTo>
                  <a:lnTo>
                    <a:pt x="3879847" y="2584874"/>
                  </a:lnTo>
                  <a:lnTo>
                    <a:pt x="3886197" y="2584874"/>
                  </a:lnTo>
                  <a:lnTo>
                    <a:pt x="3886197" y="4505112"/>
                  </a:lnTo>
                  <a:lnTo>
                    <a:pt x="4875208" y="4505112"/>
                  </a:lnTo>
                  <a:lnTo>
                    <a:pt x="4875208" y="4555912"/>
                  </a:lnTo>
                  <a:lnTo>
                    <a:pt x="5462900" y="4555912"/>
                  </a:lnTo>
                  <a:lnTo>
                    <a:pt x="5462900" y="5673512"/>
                  </a:lnTo>
                  <a:lnTo>
                    <a:pt x="5916291" y="5673512"/>
                  </a:lnTo>
                  <a:lnTo>
                    <a:pt x="5916291" y="5917352"/>
                  </a:lnTo>
                  <a:lnTo>
                    <a:pt x="6169021" y="5917352"/>
                  </a:lnTo>
                  <a:lnTo>
                    <a:pt x="6169021" y="6521025"/>
                  </a:lnTo>
                  <a:lnTo>
                    <a:pt x="8197846" y="6521025"/>
                  </a:lnTo>
                  <a:lnTo>
                    <a:pt x="8197846" y="4921672"/>
                  </a:lnTo>
                  <a:lnTo>
                    <a:pt x="8268967" y="4921672"/>
                  </a:lnTo>
                  <a:lnTo>
                    <a:pt x="8268967" y="4317999"/>
                  </a:lnTo>
                  <a:lnTo>
                    <a:pt x="6885301" y="4317999"/>
                  </a:lnTo>
                  <a:lnTo>
                    <a:pt x="6885301" y="3316392"/>
                  </a:lnTo>
                  <a:lnTo>
                    <a:pt x="5118097" y="3316392"/>
                  </a:lnTo>
                  <a:lnTo>
                    <a:pt x="5118097" y="2584873"/>
                  </a:lnTo>
                  <a:lnTo>
                    <a:pt x="4204967" y="2584873"/>
                  </a:lnTo>
                  <a:lnTo>
                    <a:pt x="4204967" y="1426634"/>
                  </a:lnTo>
                  <a:lnTo>
                    <a:pt x="5454647" y="1426634"/>
                  </a:lnTo>
                  <a:lnTo>
                    <a:pt x="5454647" y="136314"/>
                  </a:lnTo>
                  <a:close/>
                  <a:moveTo>
                    <a:pt x="1106171" y="0"/>
                  </a:moveTo>
                  <a:lnTo>
                    <a:pt x="9872977" y="0"/>
                  </a:lnTo>
                  <a:lnTo>
                    <a:pt x="9872977" y="70272"/>
                  </a:lnTo>
                  <a:lnTo>
                    <a:pt x="6856727" y="70272"/>
                  </a:lnTo>
                  <a:lnTo>
                    <a:pt x="6856727" y="1213272"/>
                  </a:lnTo>
                  <a:lnTo>
                    <a:pt x="5548941" y="1213272"/>
                  </a:lnTo>
                  <a:lnTo>
                    <a:pt x="5548941" y="2275838"/>
                  </a:lnTo>
                  <a:lnTo>
                    <a:pt x="7000394" y="2275838"/>
                  </a:lnTo>
                  <a:lnTo>
                    <a:pt x="7000394" y="3154679"/>
                  </a:lnTo>
                  <a:lnTo>
                    <a:pt x="7700007" y="3154679"/>
                  </a:lnTo>
                  <a:lnTo>
                    <a:pt x="7700007" y="4220633"/>
                  </a:lnTo>
                  <a:lnTo>
                    <a:pt x="9721847" y="4220633"/>
                  </a:lnTo>
                  <a:lnTo>
                    <a:pt x="9721847" y="3143673"/>
                  </a:lnTo>
                  <a:lnTo>
                    <a:pt x="9630407" y="3143673"/>
                  </a:lnTo>
                  <a:lnTo>
                    <a:pt x="9630407" y="2137832"/>
                  </a:lnTo>
                  <a:lnTo>
                    <a:pt x="9872977" y="2137832"/>
                  </a:lnTo>
                  <a:lnTo>
                    <a:pt x="9872977" y="6581985"/>
                  </a:lnTo>
                  <a:lnTo>
                    <a:pt x="0" y="6581985"/>
                  </a:lnTo>
                  <a:lnTo>
                    <a:pt x="0" y="6521025"/>
                  </a:lnTo>
                  <a:lnTo>
                    <a:pt x="3575047" y="6521025"/>
                  </a:lnTo>
                  <a:lnTo>
                    <a:pt x="3575047" y="5541432"/>
                  </a:lnTo>
                  <a:lnTo>
                    <a:pt x="4028438" y="5541432"/>
                  </a:lnTo>
                  <a:lnTo>
                    <a:pt x="4028438" y="4515272"/>
                  </a:lnTo>
                  <a:lnTo>
                    <a:pt x="2482218" y="4515272"/>
                  </a:lnTo>
                  <a:lnTo>
                    <a:pt x="2482218" y="3631352"/>
                  </a:lnTo>
                  <a:lnTo>
                    <a:pt x="0" y="3631352"/>
                  </a:lnTo>
                  <a:lnTo>
                    <a:pt x="0" y="1213274"/>
                  </a:lnTo>
                  <a:lnTo>
                    <a:pt x="1106171" y="1213274"/>
                  </a:lnTo>
                  <a:close/>
                </a:path>
              </a:pathLst>
            </a:cu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9388" y="187118"/>
              <a:ext cx="9725652" cy="6483767"/>
            </a:xfrm>
            <a:custGeom>
              <a:avLst/>
              <a:gdLst>
                <a:gd name="connsiteX0" fmla="*/ 2086610 w 5312408"/>
                <a:gd name="connsiteY0" fmla="*/ 3451012 h 3541605"/>
                <a:gd name="connsiteX1" fmla="*/ 2965768 w 5312408"/>
                <a:gd name="connsiteY1" fmla="*/ 3451012 h 3541605"/>
                <a:gd name="connsiteX2" fmla="*/ 2965768 w 5312408"/>
                <a:gd name="connsiteY2" fmla="*/ 3541604 h 3541605"/>
                <a:gd name="connsiteX3" fmla="*/ 5312408 w 5312408"/>
                <a:gd name="connsiteY3" fmla="*/ 3541604 h 3541605"/>
                <a:gd name="connsiteX4" fmla="*/ 5312408 w 5312408"/>
                <a:gd name="connsiteY4" fmla="*/ 3541605 h 3541605"/>
                <a:gd name="connsiteX5" fmla="*/ 0 w 5312408"/>
                <a:gd name="connsiteY5" fmla="*/ 3541605 h 3541605"/>
                <a:gd name="connsiteX6" fmla="*/ 0 w 5312408"/>
                <a:gd name="connsiteY6" fmla="*/ 3541604 h 3541605"/>
                <a:gd name="connsiteX7" fmla="*/ 2086610 w 5312408"/>
                <a:gd name="connsiteY7" fmla="*/ 3541604 h 3541605"/>
                <a:gd name="connsiteX8" fmla="*/ 2086610 w 5312408"/>
                <a:gd name="connsiteY8" fmla="*/ 2407070 h 3541605"/>
                <a:gd name="connsiteX9" fmla="*/ 2965768 w 5312408"/>
                <a:gd name="connsiteY9" fmla="*/ 2407070 h 3541605"/>
                <a:gd name="connsiteX10" fmla="*/ 2965768 w 5312408"/>
                <a:gd name="connsiteY10" fmla="*/ 3062391 h 3541605"/>
                <a:gd name="connsiteX11" fmla="*/ 2086610 w 5312408"/>
                <a:gd name="connsiteY11" fmla="*/ 3062391 h 3541605"/>
                <a:gd name="connsiteX12" fmla="*/ 4639310 w 5312408"/>
                <a:gd name="connsiteY12" fmla="*/ 1629833 h 3541605"/>
                <a:gd name="connsiteX13" fmla="*/ 5312408 w 5312408"/>
                <a:gd name="connsiteY13" fmla="*/ 1629833 h 3541605"/>
                <a:gd name="connsiteX14" fmla="*/ 5312408 w 5312408"/>
                <a:gd name="connsiteY14" fmla="*/ 2391830 h 3541605"/>
                <a:gd name="connsiteX15" fmla="*/ 4669869 w 5312408"/>
                <a:gd name="connsiteY15" fmla="*/ 2391830 h 3541605"/>
                <a:gd name="connsiteX16" fmla="*/ 4669869 w 5312408"/>
                <a:gd name="connsiteY16" fmla="*/ 1714497 h 3541605"/>
                <a:gd name="connsiteX17" fmla="*/ 4639310 w 5312408"/>
                <a:gd name="connsiteY17" fmla="*/ 1714497 h 3541605"/>
                <a:gd name="connsiteX18" fmla="*/ 1416050 w 5312408"/>
                <a:gd name="connsiteY18" fmla="*/ 1393612 h 3541605"/>
                <a:gd name="connsiteX19" fmla="*/ 1939433 w 5312408"/>
                <a:gd name="connsiteY19" fmla="*/ 1393612 h 3541605"/>
                <a:gd name="connsiteX20" fmla="*/ 1939433 w 5312408"/>
                <a:gd name="connsiteY20" fmla="*/ 1509819 h 3541605"/>
                <a:gd name="connsiteX21" fmla="*/ 2051685 w 5312408"/>
                <a:gd name="connsiteY21" fmla="*/ 1509819 h 3541605"/>
                <a:gd name="connsiteX22" fmla="*/ 2051685 w 5312408"/>
                <a:gd name="connsiteY22" fmla="*/ 1957491 h 3541605"/>
                <a:gd name="connsiteX23" fmla="*/ 1995170 w 5312408"/>
                <a:gd name="connsiteY23" fmla="*/ 1957491 h 3541605"/>
                <a:gd name="connsiteX24" fmla="*/ 1995170 w 5312408"/>
                <a:gd name="connsiteY24" fmla="*/ 1873672 h 3541605"/>
                <a:gd name="connsiteX25" fmla="*/ 1741806 w 5312408"/>
                <a:gd name="connsiteY25" fmla="*/ 1873672 h 3541605"/>
                <a:gd name="connsiteX26" fmla="*/ 1741806 w 5312408"/>
                <a:gd name="connsiteY26" fmla="*/ 1957491 h 3541605"/>
                <a:gd name="connsiteX27" fmla="*/ 0 w 5312408"/>
                <a:gd name="connsiteY27" fmla="*/ 1957491 h 3541605"/>
                <a:gd name="connsiteX28" fmla="*/ 0 w 5312408"/>
                <a:gd name="connsiteY28" fmla="*/ 1462193 h 3541605"/>
                <a:gd name="connsiteX29" fmla="*/ 714376 w 5312408"/>
                <a:gd name="connsiteY29" fmla="*/ 1462193 h 3541605"/>
                <a:gd name="connsiteX30" fmla="*/ 714376 w 5312408"/>
                <a:gd name="connsiteY30" fmla="*/ 1850812 h 3541605"/>
                <a:gd name="connsiteX31" fmla="*/ 1316990 w 5312408"/>
                <a:gd name="connsiteY31" fmla="*/ 1850812 h 3541605"/>
                <a:gd name="connsiteX32" fmla="*/ 1316990 w 5312408"/>
                <a:gd name="connsiteY32" fmla="*/ 1462193 h 3541605"/>
                <a:gd name="connsiteX33" fmla="*/ 1416050 w 5312408"/>
                <a:gd name="connsiteY33" fmla="*/ 1462193 h 3541605"/>
                <a:gd name="connsiteX34" fmla="*/ 2281317 w 5312408"/>
                <a:gd name="connsiteY34" fmla="*/ 761150 h 3541605"/>
                <a:gd name="connsiteX35" fmla="*/ 2993988 w 5312408"/>
                <a:gd name="connsiteY35" fmla="*/ 761150 h 3541605"/>
                <a:gd name="connsiteX36" fmla="*/ 2993988 w 5312408"/>
                <a:gd name="connsiteY36" fmla="*/ 1227871 h 3541605"/>
                <a:gd name="connsiteX37" fmla="*/ 3165076 w 5312408"/>
                <a:gd name="connsiteY37" fmla="*/ 1227871 h 3541605"/>
                <a:gd name="connsiteX38" fmla="*/ 3165076 w 5312408"/>
                <a:gd name="connsiteY38" fmla="*/ 1241210 h 3541605"/>
                <a:gd name="connsiteX39" fmla="*/ 2850042 w 5312408"/>
                <a:gd name="connsiteY39" fmla="*/ 1241210 h 3541605"/>
                <a:gd name="connsiteX40" fmla="*/ 2850042 w 5312408"/>
                <a:gd name="connsiteY40" fmla="*/ 1393613 h 3541605"/>
                <a:gd name="connsiteX41" fmla="*/ 2219168 w 5312408"/>
                <a:gd name="connsiteY41" fmla="*/ 1393613 h 3541605"/>
                <a:gd name="connsiteX42" fmla="*/ 2219168 w 5312408"/>
                <a:gd name="connsiteY42" fmla="*/ 1393612 h 3541605"/>
                <a:gd name="connsiteX43" fmla="*/ 2281317 w 5312408"/>
                <a:gd name="connsiteY43" fmla="*/ 1393612 h 3541605"/>
                <a:gd name="connsiteX44" fmla="*/ 1416050 w 5312408"/>
                <a:gd name="connsiteY44" fmla="*/ 0 h 3541605"/>
                <a:gd name="connsiteX45" fmla="*/ 5312408 w 5312408"/>
                <a:gd name="connsiteY45" fmla="*/ 0 h 3541605"/>
                <a:gd name="connsiteX46" fmla="*/ 5312408 w 5312408"/>
                <a:gd name="connsiteY46" fmla="*/ 96094 h 3541605"/>
                <a:gd name="connsiteX47" fmla="*/ 4540250 w 5312408"/>
                <a:gd name="connsiteY47" fmla="*/ 96094 h 3541605"/>
                <a:gd name="connsiteX48" fmla="*/ 4540250 w 5312408"/>
                <a:gd name="connsiteY48" fmla="*/ 1142577 h 3541605"/>
                <a:gd name="connsiteX49" fmla="*/ 3700464 w 5312408"/>
                <a:gd name="connsiteY49" fmla="*/ 1142577 h 3541605"/>
                <a:gd name="connsiteX50" fmla="*/ 3700464 w 5312408"/>
                <a:gd name="connsiteY50" fmla="*/ 568742 h 3541605"/>
                <a:gd name="connsiteX51" fmla="*/ 3648710 w 5312408"/>
                <a:gd name="connsiteY51" fmla="*/ 568742 h 3541605"/>
                <a:gd name="connsiteX52" fmla="*/ 3648710 w 5312408"/>
                <a:gd name="connsiteY52" fmla="*/ 66885 h 3541605"/>
                <a:gd name="connsiteX53" fmla="*/ 2967509 w 5312408"/>
                <a:gd name="connsiteY53" fmla="*/ 66885 h 3541605"/>
                <a:gd name="connsiteX54" fmla="*/ 2967509 w 5312408"/>
                <a:gd name="connsiteY54" fmla="*/ 102020 h 3541605"/>
                <a:gd name="connsiteX55" fmla="*/ 2120608 w 5312408"/>
                <a:gd name="connsiteY55" fmla="*/ 102020 h 3541605"/>
                <a:gd name="connsiteX56" fmla="*/ 2120608 w 5312408"/>
                <a:gd name="connsiteY56" fmla="*/ 568742 h 3541605"/>
                <a:gd name="connsiteX57" fmla="*/ 1939433 w 5312408"/>
                <a:gd name="connsiteY57" fmla="*/ 568742 h 3541605"/>
                <a:gd name="connsiteX58" fmla="*/ 1939433 w 5312408"/>
                <a:gd name="connsiteY58" fmla="*/ 658282 h 3541605"/>
                <a:gd name="connsiteX59" fmla="*/ 1416050 w 5312408"/>
                <a:gd name="connsiteY59" fmla="*/ 658282 h 3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312408" h="3541605">
                  <a:moveTo>
                    <a:pt x="2086610" y="3451012"/>
                  </a:moveTo>
                  <a:lnTo>
                    <a:pt x="2965768" y="3451012"/>
                  </a:lnTo>
                  <a:lnTo>
                    <a:pt x="2965768" y="3541604"/>
                  </a:lnTo>
                  <a:lnTo>
                    <a:pt x="5312408" y="3541604"/>
                  </a:lnTo>
                  <a:lnTo>
                    <a:pt x="5312408" y="3541605"/>
                  </a:lnTo>
                  <a:lnTo>
                    <a:pt x="0" y="3541605"/>
                  </a:lnTo>
                  <a:lnTo>
                    <a:pt x="0" y="3541604"/>
                  </a:lnTo>
                  <a:lnTo>
                    <a:pt x="2086610" y="3541604"/>
                  </a:lnTo>
                  <a:close/>
                  <a:moveTo>
                    <a:pt x="2086610" y="2407070"/>
                  </a:moveTo>
                  <a:lnTo>
                    <a:pt x="2965768" y="2407070"/>
                  </a:lnTo>
                  <a:lnTo>
                    <a:pt x="2965768" y="3062391"/>
                  </a:lnTo>
                  <a:lnTo>
                    <a:pt x="2086610" y="3062391"/>
                  </a:lnTo>
                  <a:close/>
                  <a:moveTo>
                    <a:pt x="4639310" y="1629833"/>
                  </a:moveTo>
                  <a:lnTo>
                    <a:pt x="5312408" y="1629833"/>
                  </a:lnTo>
                  <a:lnTo>
                    <a:pt x="5312408" y="2391830"/>
                  </a:lnTo>
                  <a:lnTo>
                    <a:pt x="4669869" y="2391830"/>
                  </a:lnTo>
                  <a:lnTo>
                    <a:pt x="4669869" y="1714497"/>
                  </a:lnTo>
                  <a:lnTo>
                    <a:pt x="4639310" y="1714497"/>
                  </a:lnTo>
                  <a:close/>
                  <a:moveTo>
                    <a:pt x="1416050" y="1393612"/>
                  </a:moveTo>
                  <a:lnTo>
                    <a:pt x="1939433" y="1393612"/>
                  </a:lnTo>
                  <a:lnTo>
                    <a:pt x="1939433" y="1509819"/>
                  </a:lnTo>
                  <a:lnTo>
                    <a:pt x="2051685" y="1509819"/>
                  </a:lnTo>
                  <a:lnTo>
                    <a:pt x="2051685" y="1957491"/>
                  </a:lnTo>
                  <a:lnTo>
                    <a:pt x="1995170" y="1957491"/>
                  </a:lnTo>
                  <a:lnTo>
                    <a:pt x="1995170" y="1873672"/>
                  </a:lnTo>
                  <a:lnTo>
                    <a:pt x="1741806" y="1873672"/>
                  </a:lnTo>
                  <a:lnTo>
                    <a:pt x="1741806" y="1957491"/>
                  </a:lnTo>
                  <a:lnTo>
                    <a:pt x="0" y="1957491"/>
                  </a:lnTo>
                  <a:lnTo>
                    <a:pt x="0" y="1462193"/>
                  </a:lnTo>
                  <a:lnTo>
                    <a:pt x="714376" y="1462193"/>
                  </a:lnTo>
                  <a:lnTo>
                    <a:pt x="714376" y="1850812"/>
                  </a:lnTo>
                  <a:lnTo>
                    <a:pt x="1316990" y="1850812"/>
                  </a:lnTo>
                  <a:lnTo>
                    <a:pt x="1316990" y="1462193"/>
                  </a:lnTo>
                  <a:lnTo>
                    <a:pt x="1416050" y="1462193"/>
                  </a:lnTo>
                  <a:close/>
                  <a:moveTo>
                    <a:pt x="2281317" y="761150"/>
                  </a:moveTo>
                  <a:lnTo>
                    <a:pt x="2993988" y="761150"/>
                  </a:lnTo>
                  <a:lnTo>
                    <a:pt x="2993988" y="1227871"/>
                  </a:lnTo>
                  <a:lnTo>
                    <a:pt x="3165076" y="1227871"/>
                  </a:lnTo>
                  <a:lnTo>
                    <a:pt x="3165076" y="1241210"/>
                  </a:lnTo>
                  <a:lnTo>
                    <a:pt x="2850042" y="1241210"/>
                  </a:lnTo>
                  <a:lnTo>
                    <a:pt x="2850042" y="1393613"/>
                  </a:lnTo>
                  <a:lnTo>
                    <a:pt x="2219168" y="1393613"/>
                  </a:lnTo>
                  <a:lnTo>
                    <a:pt x="2219168" y="1393612"/>
                  </a:lnTo>
                  <a:lnTo>
                    <a:pt x="2281317" y="1393612"/>
                  </a:lnTo>
                  <a:close/>
                  <a:moveTo>
                    <a:pt x="1416050" y="0"/>
                  </a:moveTo>
                  <a:lnTo>
                    <a:pt x="5312408" y="0"/>
                  </a:lnTo>
                  <a:lnTo>
                    <a:pt x="5312408" y="96094"/>
                  </a:lnTo>
                  <a:lnTo>
                    <a:pt x="4540250" y="96094"/>
                  </a:lnTo>
                  <a:lnTo>
                    <a:pt x="4540250" y="1142577"/>
                  </a:lnTo>
                  <a:lnTo>
                    <a:pt x="3700464" y="1142577"/>
                  </a:lnTo>
                  <a:lnTo>
                    <a:pt x="3700464" y="568742"/>
                  </a:lnTo>
                  <a:lnTo>
                    <a:pt x="3648710" y="568742"/>
                  </a:lnTo>
                  <a:lnTo>
                    <a:pt x="3648710" y="66885"/>
                  </a:lnTo>
                  <a:lnTo>
                    <a:pt x="2967509" y="66885"/>
                  </a:lnTo>
                  <a:lnTo>
                    <a:pt x="2967509" y="102020"/>
                  </a:lnTo>
                  <a:lnTo>
                    <a:pt x="2120608" y="102020"/>
                  </a:lnTo>
                  <a:lnTo>
                    <a:pt x="2120608" y="568742"/>
                  </a:lnTo>
                  <a:lnTo>
                    <a:pt x="1939433" y="568742"/>
                  </a:lnTo>
                  <a:lnTo>
                    <a:pt x="1939433" y="658282"/>
                  </a:lnTo>
                  <a:lnTo>
                    <a:pt x="1416050" y="65828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4021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6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4" y="415184"/>
            <a:ext cx="2642388" cy="217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6" y="3704885"/>
            <a:ext cx="2642388" cy="2171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72" y="769180"/>
            <a:ext cx="2642388" cy="217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7" y="4501644"/>
            <a:ext cx="2642388" cy="217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4" y="4501643"/>
            <a:ext cx="2642388" cy="2171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2" y="528320"/>
            <a:ext cx="4077668" cy="29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2" y="320842"/>
            <a:ext cx="3179023" cy="2305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3" y="320841"/>
            <a:ext cx="3200401" cy="230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001" y="320841"/>
            <a:ext cx="3116071" cy="2305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2" y="2870069"/>
            <a:ext cx="4494476" cy="3695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00" y="2870069"/>
            <a:ext cx="5249672" cy="35882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https://ko.ac-illust.com/search-result/similar/568710?same_creator=1&amp;data_id=568710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9" y="922215"/>
            <a:ext cx="2137499" cy="2265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4" y="356357"/>
            <a:ext cx="2137499" cy="22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04" y="1553061"/>
            <a:ext cx="2137499" cy="2265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3" y="492301"/>
            <a:ext cx="2137499" cy="22658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2027655"/>
            <a:ext cx="2137499" cy="2265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0" y="2638663"/>
            <a:ext cx="2137499" cy="22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57" y="2761315"/>
            <a:ext cx="2137499" cy="2265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20" y="3160574"/>
            <a:ext cx="2137499" cy="22658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5" y="3498491"/>
            <a:ext cx="2137499" cy="2265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0" y="1058159"/>
            <a:ext cx="2137499" cy="22658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85" y="492301"/>
            <a:ext cx="2137499" cy="226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82" y="1780269"/>
            <a:ext cx="2137499" cy="22658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24" y="628245"/>
            <a:ext cx="2137499" cy="22658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86" y="2254863"/>
            <a:ext cx="2137499" cy="22658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5" y="2988523"/>
            <a:ext cx="2137499" cy="22658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98" y="3387782"/>
            <a:ext cx="2137499" cy="22658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83" y="3725699"/>
            <a:ext cx="2137499" cy="22658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2" y="4171753"/>
            <a:ext cx="2137499" cy="22658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3" y="3418840"/>
            <a:ext cx="2394642" cy="179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0" y="4734560"/>
            <a:ext cx="2394642" cy="179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3073400"/>
            <a:ext cx="2394642" cy="1798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11" y="4566920"/>
            <a:ext cx="2394642" cy="179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9" y="3484880"/>
            <a:ext cx="2394642" cy="1798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90" y="4292600"/>
            <a:ext cx="2394642" cy="1798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1" y="3302000"/>
            <a:ext cx="2394642" cy="1798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12" y="1854200"/>
            <a:ext cx="2394642" cy="1798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1503680"/>
            <a:ext cx="2394642" cy="1798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32" y="2037080"/>
            <a:ext cx="2394642" cy="1798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50" y="492760"/>
            <a:ext cx="2394642" cy="1798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12" y="4925060"/>
            <a:ext cx="2394642" cy="179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70000"/>
            <a:ext cx="2394642" cy="179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8" y="2824480"/>
            <a:ext cx="2394642" cy="1798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2" y="383540"/>
            <a:ext cx="2394642" cy="1798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64" y="2037080"/>
            <a:ext cx="2394642" cy="1798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47" y="680720"/>
            <a:ext cx="2394642" cy="1798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1727" y="-711200"/>
            <a:ext cx="12862560" cy="755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31">
            <a:off x="7158625" y="1499679"/>
            <a:ext cx="1593690" cy="168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30" y="1167141"/>
            <a:ext cx="1593690" cy="168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99" y="4209763"/>
            <a:ext cx="1593690" cy="1689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71" y="1389103"/>
            <a:ext cx="2249574" cy="1689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8" y="3299181"/>
            <a:ext cx="2249574" cy="168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14" y="2520386"/>
            <a:ext cx="2249574" cy="168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5" y="4580748"/>
            <a:ext cx="2249574" cy="1689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75" y="4775497"/>
            <a:ext cx="2249574" cy="1689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02" y="1389103"/>
            <a:ext cx="2249574" cy="1689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14" y="3429000"/>
            <a:ext cx="2249574" cy="1689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1" y="4323933"/>
            <a:ext cx="2249574" cy="1689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923262"/>
            <a:ext cx="2249574" cy="1689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2344142"/>
            <a:ext cx="2249574" cy="1689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3502382"/>
            <a:ext cx="1593690" cy="1689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2222222"/>
            <a:ext cx="1593690" cy="16893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2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" y="174661"/>
            <a:ext cx="4356738" cy="305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2" y="3429000"/>
            <a:ext cx="4413625" cy="3263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81" y="295314"/>
            <a:ext cx="2176379" cy="3133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3464361"/>
            <a:ext cx="4653280" cy="3192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44" y="174661"/>
            <a:ext cx="232516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4477"/>
            <a:ext cx="9620981" cy="67490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4175760" y="2438400"/>
            <a:ext cx="1727200" cy="1584960"/>
          </a:xfrm>
          <a:prstGeom prst="wedgeEllipseCallout">
            <a:avLst>
              <a:gd name="adj1" fmla="val 15638"/>
              <a:gd name="adj2" fmla="val 58654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33600" y="5191760"/>
            <a:ext cx="2540000" cy="1300480"/>
          </a:xfrm>
          <a:prstGeom prst="wedgeRoundRectCallout">
            <a:avLst>
              <a:gd name="adj1" fmla="val 35967"/>
              <a:gd name="adj2" fmla="val 63281"/>
              <a:gd name="adj3" fmla="val 16667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2890" y="5862320"/>
            <a:ext cx="2311670" cy="772160"/>
          </a:xfrm>
          <a:prstGeom prst="wedgeRoundRectCallout">
            <a:avLst>
              <a:gd name="adj1" fmla="val 55305"/>
              <a:gd name="adj2" fmla="val -1193"/>
              <a:gd name="adj3" fmla="val 16667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9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8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</Words>
  <Application>Microsoft Office PowerPoint</Application>
  <PresentationFormat>와이드스크린</PresentationFormat>
  <Paragraphs>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15</cp:revision>
  <dcterms:created xsi:type="dcterms:W3CDTF">2024-02-01T03:52:01Z</dcterms:created>
  <dcterms:modified xsi:type="dcterms:W3CDTF">2024-02-01T08:52:43Z</dcterms:modified>
</cp:coreProperties>
</file>